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74" d="100"/>
          <a:sy n="74" d="100"/>
        </p:scale>
        <p:origin x="1234"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3/29/2024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3/29/2024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79429" y="4902290"/>
            <a:ext cx="2514600" cy="646331"/>
          </a:xfrm>
          <a:prstGeom prst="rect">
            <a:avLst/>
          </a:prstGeom>
          <a:noFill/>
        </p:spPr>
        <p:txBody>
          <a:bodyPr wrap="square" lIns="91440" tIns="45720" rIns="91440" bIns="45720" rtlCol="0" anchor="t">
            <a:spAutoFit/>
          </a:bodyPr>
          <a:lstStyle/>
          <a:p>
            <a:r>
              <a:rPr lang="en-US" dirty="0" smtClean="0">
                <a:solidFill>
                  <a:schemeClr val="bg2"/>
                </a:solidFill>
                <a:latin typeface="Abadi"/>
                <a:ea typeface="SF Pro" pitchFamily="2" charset="0"/>
                <a:cs typeface="SF Pro" pitchFamily="2" charset="0"/>
              </a:rPr>
              <a:t>Akshit Aggarwal</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29 March 2024</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xmln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1314</TotalTime>
  <Words>1672</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Akshit Aggarwal</cp:lastModifiedBy>
  <cp:revision>199</cp:revision>
  <dcterms:created xsi:type="dcterms:W3CDTF">2021-04-29T18:58:34Z</dcterms:created>
  <dcterms:modified xsi:type="dcterms:W3CDTF">2024-03-29T12:51:27Z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